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1000" r:id="rId9"/>
    <p:sldId id="997" r:id="rId10"/>
    <p:sldId id="998" r:id="rId11"/>
    <p:sldId id="99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070" y="1260134"/>
            <a:ext cx="11485848" cy="54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Liu Tao,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Peter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 in the UK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photos of my friends and me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brown hair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600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running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run fast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in a skirt is Jenny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dancing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dance very well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with big eyes is Eric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running too, but he can’t run fast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good at drawing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write to me soon and tell me about you and your friends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5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952268"/>
              </p:ext>
            </p:extLst>
          </p:nvPr>
        </p:nvGraphicFramePr>
        <p:xfrm>
          <a:off x="360854" y="1700808"/>
          <a:ext cx="11485848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363788">
                  <a:extLst>
                    <a:ext uri="{9D8B030D-6E8A-4147-A177-3AD203B41FA5}">
                      <a16:colId xmlns:a16="http://schemas.microsoft.com/office/drawing/2014/main" val="3847470611"/>
                    </a:ext>
                  </a:extLst>
                </a:gridCol>
                <a:gridCol w="3041452">
                  <a:extLst>
                    <a:ext uri="{9D8B030D-6E8A-4147-A177-3AD203B41FA5}">
                      <a16:colId xmlns:a16="http://schemas.microsoft.com/office/drawing/2014/main" val="1541650071"/>
                    </a:ext>
                  </a:extLst>
                </a:gridCol>
                <a:gridCol w="6080608">
                  <a:extLst>
                    <a:ext uri="{9D8B030D-6E8A-4147-A177-3AD203B41FA5}">
                      <a16:colId xmlns:a16="http://schemas.microsoft.com/office/drawing/2014/main" val="32034983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b="1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b="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</a:t>
                      </a:r>
                      <a:r>
                        <a:rPr lang="zh-CN" sz="28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170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hair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likes running, can run fast 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209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Jenny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a skirt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likes dancing, can dance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b="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873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Eric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 eyes 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likes running, is good at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b="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584499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599262" y="882842"/>
            <a:ext cx="1261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friends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0671" y="1801694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Name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55663" y="2420888"/>
            <a:ext cx="1176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brown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82529" y="3068960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well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37700" y="3645024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drawing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7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01157"/>
            <a:ext cx="1148584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fish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fishes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fishing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where		B. when		C. what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Australia	B. Greece		C. Russia</a:t>
            </a:r>
          </a:p>
        </p:txBody>
      </p:sp>
      <p:sp>
        <p:nvSpPr>
          <p:cNvPr id="4" name="矩形 3"/>
          <p:cNvSpPr/>
          <p:nvPr/>
        </p:nvSpPr>
        <p:spPr>
          <a:xfrm>
            <a:off x="666716" y="1993865"/>
            <a:ext cx="43551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He’s really good at fishing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0838" y="3212976"/>
            <a:ext cx="4852419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your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e-friend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4355146"/>
            <a:ext cx="400455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This boy lives in Greece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9630" y="273252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4012" y="385257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before		B. behind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665663" algn="l"/>
                <a:tab pos="78962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stand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send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3972" y="1346284"/>
            <a:ext cx="512505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 studies Chinese after school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3972" y="2555238"/>
            <a:ext cx="59292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always send emails to each other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20263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87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04698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288324"/>
            <a:ext cx="10971375" cy="17117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92330" y="3433482"/>
            <a:ext cx="736768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She is from the UK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His e-friend is from the US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Mike often plays basketball after school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Let’s go fishing tomorrow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like swimming in summer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14686" y="29969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38308" y="29969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0596" y="29969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18828" y="29969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39108" y="29969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0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02898"/>
            <a:ext cx="1148584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Yes, I do.	B. Yes, she does.	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Yes, he does.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is ten years old.	B. He is ten years.	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 is ten old.</a:t>
            </a:r>
          </a:p>
        </p:txBody>
      </p:sp>
      <p:sp>
        <p:nvSpPr>
          <p:cNvPr id="8" name="矩形 7"/>
          <p:cNvSpPr/>
          <p:nvPr/>
        </p:nvSpPr>
        <p:spPr>
          <a:xfrm>
            <a:off x="550590" y="2649393"/>
            <a:ext cx="67196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Does your sister like playing the piano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0590" y="4365104"/>
            <a:ext cx="26100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old is he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5386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2638" y="333111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44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 does.	B. He likes PE.	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He’s good at PE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3552"/>
            <a:ext cx="11485848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like reading.	B. I often read books.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 have many books.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likes skating.	B. She skates well.	</a:t>
            </a: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is a nurse.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8602" y="2043596"/>
            <a:ext cx="65755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subjects does your brother like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0590" y="3870047"/>
            <a:ext cx="67916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 you like doing in the evening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904" y="5582777"/>
            <a:ext cx="423378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your aunt do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538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2004" y="27089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29630" y="453499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37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98" y="1340768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an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Kathy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from the UK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lives in London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eleven years old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studies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English, Science, Art, PE and Music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doesn’t study Chinese at 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studies Chinese after 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PE very much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play football very well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father is a doctor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mother is a nurse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both very busy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27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Kathy live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She lives in the UK.	B. She lives in the US.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lives in China.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Kathy study Chinese at school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Yes, she can.	B. Yes, she does.	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No, she doesn’t.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12053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9630" y="31409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90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does Kathy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She likes Chinese.	B. She likes PE.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likes Art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her father 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He’s a policeman.	B. He’s a teacher.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He’s a doctor.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0049" y="127746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8326" y="31958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44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363</Words>
  <Application>Microsoft Office PowerPoint</Application>
  <PresentationFormat>自定义</PresentationFormat>
  <Paragraphs>109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342</cp:revision>
  <dcterms:created xsi:type="dcterms:W3CDTF">2020-11-06T05:24:00Z</dcterms:created>
  <dcterms:modified xsi:type="dcterms:W3CDTF">2025-05-27T10:45:06Z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